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60" r:id="rId6"/>
    <p:sldId id="257" r:id="rId7"/>
    <p:sldId id="259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D1B408-6935-4925-B869-556FC44D64C6}" v="8" dt="2025-05-21T23:37:37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la Papán" userId="757e882f-b026-4014-9501-2456acaec6e8" providerId="ADAL" clId="{7AD1B408-6935-4925-B869-556FC44D64C6}"/>
    <pc:docChg chg="undo redo custSel addSld delSld modSld sldOrd">
      <pc:chgData name="Attila Papán" userId="757e882f-b026-4014-9501-2456acaec6e8" providerId="ADAL" clId="{7AD1B408-6935-4925-B869-556FC44D64C6}" dt="2025-05-21T23:38:04.611" v="144" actId="478"/>
      <pc:docMkLst>
        <pc:docMk/>
      </pc:docMkLst>
      <pc:sldChg chg="modSp new mod">
        <pc:chgData name="Attila Papán" userId="757e882f-b026-4014-9501-2456acaec6e8" providerId="ADAL" clId="{7AD1B408-6935-4925-B869-556FC44D64C6}" dt="2025-05-21T23:37:37.226" v="140" actId="27636"/>
        <pc:sldMkLst>
          <pc:docMk/>
          <pc:sldMk cId="1575348850" sldId="256"/>
        </pc:sldMkLst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1575348850" sldId="256"/>
            <ac:spMk id="2" creationId="{47840D3B-AFF9-02DE-AA8F-C0256FC343BB}"/>
          </ac:spMkLst>
        </pc:spChg>
        <pc:spChg chg="mod">
          <ac:chgData name="Attila Papán" userId="757e882f-b026-4014-9501-2456acaec6e8" providerId="ADAL" clId="{7AD1B408-6935-4925-B869-556FC44D64C6}" dt="2025-05-21T23:37:37.226" v="140" actId="27636"/>
          <ac:spMkLst>
            <pc:docMk/>
            <pc:sldMk cId="1575348850" sldId="256"/>
            <ac:spMk id="3" creationId="{593271F0-2C52-FBE6-4205-44DC2315F98E}"/>
          </ac:spMkLst>
        </pc:spChg>
      </pc:sldChg>
      <pc:sldChg chg="addSp delSp modSp new mod">
        <pc:chgData name="Attila Papán" userId="757e882f-b026-4014-9501-2456acaec6e8" providerId="ADAL" clId="{7AD1B408-6935-4925-B869-556FC44D64C6}" dt="2025-05-21T23:37:57.798" v="142" actId="478"/>
        <pc:sldMkLst>
          <pc:docMk/>
          <pc:sldMk cId="2220714905" sldId="257"/>
        </pc:sldMkLst>
        <pc:spChg chg="del mod">
          <ac:chgData name="Attila Papán" userId="757e882f-b026-4014-9501-2456acaec6e8" providerId="ADAL" clId="{7AD1B408-6935-4925-B869-556FC44D64C6}" dt="2025-05-21T23:37:57.798" v="142" actId="478"/>
          <ac:spMkLst>
            <pc:docMk/>
            <pc:sldMk cId="2220714905" sldId="257"/>
            <ac:spMk id="2" creationId="{087C4ABE-6188-CBAA-C934-8727968396F2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2220714905" sldId="257"/>
            <ac:spMk id="3" creationId="{A3E0CC5B-1DC2-CAD5-8FBD-55F74A96C155}"/>
          </ac:spMkLst>
        </pc:spChg>
        <pc:picChg chg="add mod">
          <ac:chgData name="Attila Papán" userId="757e882f-b026-4014-9501-2456acaec6e8" providerId="ADAL" clId="{7AD1B408-6935-4925-B869-556FC44D64C6}" dt="2025-05-21T23:27:57.663" v="118" actId="14100"/>
          <ac:picMkLst>
            <pc:docMk/>
            <pc:sldMk cId="2220714905" sldId="257"/>
            <ac:picMk id="5" creationId="{71DBE834-92A2-2337-E73F-CC8DCF87BB67}"/>
          </ac:picMkLst>
        </pc:picChg>
        <pc:picChg chg="add mod">
          <ac:chgData name="Attila Papán" userId="757e882f-b026-4014-9501-2456acaec6e8" providerId="ADAL" clId="{7AD1B408-6935-4925-B869-556FC44D64C6}" dt="2025-05-21T23:28:04.007" v="120" actId="14100"/>
          <ac:picMkLst>
            <pc:docMk/>
            <pc:sldMk cId="2220714905" sldId="257"/>
            <ac:picMk id="7" creationId="{0EDF5AEB-D3BE-B445-2C64-AC21E5A6912C}"/>
          </ac:picMkLst>
        </pc:picChg>
      </pc:sldChg>
      <pc:sldChg chg="addSp delSp modSp new mod">
        <pc:chgData name="Attila Papán" userId="757e882f-b026-4014-9501-2456acaec6e8" providerId="ADAL" clId="{7AD1B408-6935-4925-B869-556FC44D64C6}" dt="2025-05-21T23:38:04.611" v="144" actId="478"/>
        <pc:sldMkLst>
          <pc:docMk/>
          <pc:sldMk cId="1120295852" sldId="258"/>
        </pc:sldMkLst>
        <pc:spChg chg="del mod">
          <ac:chgData name="Attila Papán" userId="757e882f-b026-4014-9501-2456acaec6e8" providerId="ADAL" clId="{7AD1B408-6935-4925-B869-556FC44D64C6}" dt="2025-05-21T23:38:04.611" v="144" actId="478"/>
          <ac:spMkLst>
            <pc:docMk/>
            <pc:sldMk cId="1120295852" sldId="258"/>
            <ac:spMk id="2" creationId="{7B536290-C61A-9EBA-3361-B442F09B0C6A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1120295852" sldId="258"/>
            <ac:spMk id="3" creationId="{7FE5E3EF-2433-9775-993F-844F6A9F4E51}"/>
          </ac:spMkLst>
        </pc:spChg>
        <pc:picChg chg="add">
          <ac:chgData name="Attila Papán" userId="757e882f-b026-4014-9501-2456acaec6e8" providerId="ADAL" clId="{7AD1B408-6935-4925-B869-556FC44D64C6}" dt="2025-05-21T23:09:43.091" v="13" actId="22"/>
          <ac:picMkLst>
            <pc:docMk/>
            <pc:sldMk cId="1120295852" sldId="258"/>
            <ac:picMk id="5" creationId="{07CBD732-43BA-234F-A546-5460078FA679}"/>
          </ac:picMkLst>
        </pc:picChg>
        <pc:picChg chg="add del mod">
          <ac:chgData name="Attila Papán" userId="757e882f-b026-4014-9501-2456acaec6e8" providerId="ADAL" clId="{7AD1B408-6935-4925-B869-556FC44D64C6}" dt="2025-05-21T23:28:58.565" v="129" actId="21"/>
          <ac:picMkLst>
            <pc:docMk/>
            <pc:sldMk cId="1120295852" sldId="258"/>
            <ac:picMk id="7" creationId="{31247068-D36C-B9B2-5AFF-5D929F2BA117}"/>
          </ac:picMkLst>
        </pc:picChg>
      </pc:sldChg>
      <pc:sldChg chg="addSp delSp modSp new mod ord">
        <pc:chgData name="Attila Papán" userId="757e882f-b026-4014-9501-2456acaec6e8" providerId="ADAL" clId="{7AD1B408-6935-4925-B869-556FC44D64C6}" dt="2025-05-21T23:38:01.126" v="143" actId="478"/>
        <pc:sldMkLst>
          <pc:docMk/>
          <pc:sldMk cId="1448479420" sldId="259"/>
        </pc:sldMkLst>
        <pc:spChg chg="del mod">
          <ac:chgData name="Attila Papán" userId="757e882f-b026-4014-9501-2456acaec6e8" providerId="ADAL" clId="{7AD1B408-6935-4925-B869-556FC44D64C6}" dt="2025-05-21T23:38:01.126" v="143" actId="478"/>
          <ac:spMkLst>
            <pc:docMk/>
            <pc:sldMk cId="1448479420" sldId="259"/>
            <ac:spMk id="2" creationId="{1BD9B505-C45E-D6FA-8F64-359A3DF1AB84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1448479420" sldId="259"/>
            <ac:spMk id="3" creationId="{E51BB51D-F0B2-115F-BCBF-5DC73EAAE95A}"/>
          </ac:spMkLst>
        </pc:spChg>
        <pc:picChg chg="add del mod">
          <ac:chgData name="Attila Papán" userId="757e882f-b026-4014-9501-2456acaec6e8" providerId="ADAL" clId="{7AD1B408-6935-4925-B869-556FC44D64C6}" dt="2025-05-21T23:28:32.122" v="125" actId="478"/>
          <ac:picMkLst>
            <pc:docMk/>
            <pc:sldMk cId="1448479420" sldId="259"/>
            <ac:picMk id="5" creationId="{652672CB-7D54-E9DD-F744-3DDF7ECA8FA3}"/>
          </ac:picMkLst>
        </pc:picChg>
        <pc:picChg chg="add mod">
          <ac:chgData name="Attila Papán" userId="757e882f-b026-4014-9501-2456acaec6e8" providerId="ADAL" clId="{7AD1B408-6935-4925-B869-556FC44D64C6}" dt="2025-05-21T23:28:43.167" v="127" actId="1076"/>
          <ac:picMkLst>
            <pc:docMk/>
            <pc:sldMk cId="1448479420" sldId="259"/>
            <ac:picMk id="7" creationId="{93501352-70A9-460A-F189-3060E66E1F44}"/>
          </ac:picMkLst>
        </pc:picChg>
      </pc:sldChg>
      <pc:sldChg chg="addSp delSp modSp new mod ord">
        <pc:chgData name="Attila Papán" userId="757e882f-b026-4014-9501-2456acaec6e8" providerId="ADAL" clId="{7AD1B408-6935-4925-B869-556FC44D64C6}" dt="2025-05-21T23:37:37.107" v="139"/>
        <pc:sldMkLst>
          <pc:docMk/>
          <pc:sldMk cId="4165666761" sldId="260"/>
        </pc:sldMkLst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4165666761" sldId="260"/>
            <ac:spMk id="2" creationId="{BA67814D-E4A1-3251-6283-000E9C2CAE8D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4165666761" sldId="260"/>
            <ac:spMk id="3" creationId="{805F8317-205A-2167-5B21-3D9AD060BC01}"/>
          </ac:spMkLst>
        </pc:spChg>
        <pc:picChg chg="add del mod">
          <ac:chgData name="Attila Papán" userId="757e882f-b026-4014-9501-2456acaec6e8" providerId="ADAL" clId="{7AD1B408-6935-4925-B869-556FC44D64C6}" dt="2025-05-21T23:25:34.949" v="90" actId="21"/>
          <ac:picMkLst>
            <pc:docMk/>
            <pc:sldMk cId="4165666761" sldId="260"/>
            <ac:picMk id="5" creationId="{F601723A-41DB-BAA3-BFBA-D3A25D5362FB}"/>
          </ac:picMkLst>
        </pc:picChg>
        <pc:picChg chg="add del mod">
          <ac:chgData name="Attila Papán" userId="757e882f-b026-4014-9501-2456acaec6e8" providerId="ADAL" clId="{7AD1B408-6935-4925-B869-556FC44D64C6}" dt="2025-05-21T23:25:34.949" v="90" actId="21"/>
          <ac:picMkLst>
            <pc:docMk/>
            <pc:sldMk cId="4165666761" sldId="260"/>
            <ac:picMk id="7" creationId="{78155D32-72CC-F932-8B94-5080336342BA}"/>
          </ac:picMkLst>
        </pc:picChg>
        <pc:picChg chg="add del mod">
          <ac:chgData name="Attila Papán" userId="757e882f-b026-4014-9501-2456acaec6e8" providerId="ADAL" clId="{7AD1B408-6935-4925-B869-556FC44D64C6}" dt="2025-05-21T23:25:34.949" v="90" actId="21"/>
          <ac:picMkLst>
            <pc:docMk/>
            <pc:sldMk cId="4165666761" sldId="260"/>
            <ac:picMk id="9" creationId="{0CDDC2F2-90CE-7FB5-AC12-C5CF8BE3718D}"/>
          </ac:picMkLst>
        </pc:picChg>
        <pc:picChg chg="add mod">
          <ac:chgData name="Attila Papán" userId="757e882f-b026-4014-9501-2456acaec6e8" providerId="ADAL" clId="{7AD1B408-6935-4925-B869-556FC44D64C6}" dt="2025-05-21T23:27:04.039" v="114" actId="1076"/>
          <ac:picMkLst>
            <pc:docMk/>
            <pc:sldMk cId="4165666761" sldId="260"/>
            <ac:picMk id="11" creationId="{3FD83D88-7280-B966-9BDB-897F4F78C8F6}"/>
          </ac:picMkLst>
        </pc:picChg>
        <pc:picChg chg="add mod">
          <ac:chgData name="Attila Papán" userId="757e882f-b026-4014-9501-2456acaec6e8" providerId="ADAL" clId="{7AD1B408-6935-4925-B869-556FC44D64C6}" dt="2025-05-21T23:26:55.424" v="110" actId="1076"/>
          <ac:picMkLst>
            <pc:docMk/>
            <pc:sldMk cId="4165666761" sldId="260"/>
            <ac:picMk id="13" creationId="{122E5563-C3BD-9582-6FCF-5D116110FC70}"/>
          </ac:picMkLst>
        </pc:picChg>
      </pc:sldChg>
      <pc:sldChg chg="addSp modSp new mod">
        <pc:chgData name="Attila Papán" userId="757e882f-b026-4014-9501-2456acaec6e8" providerId="ADAL" clId="{7AD1B408-6935-4925-B869-556FC44D64C6}" dt="2025-05-21T23:37:37.107" v="139"/>
        <pc:sldMkLst>
          <pc:docMk/>
          <pc:sldMk cId="3471466221" sldId="261"/>
        </pc:sldMkLst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3471466221" sldId="261"/>
            <ac:spMk id="2" creationId="{803BB181-39A2-7A0A-DD25-C081BBE1EC63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3471466221" sldId="261"/>
            <ac:spMk id="3" creationId="{EB95E28C-9232-5230-27D3-1BF2173B5950}"/>
          </ac:spMkLst>
        </pc:spChg>
        <pc:picChg chg="add mod">
          <ac:chgData name="Attila Papán" userId="757e882f-b026-4014-9501-2456acaec6e8" providerId="ADAL" clId="{7AD1B408-6935-4925-B869-556FC44D64C6}" dt="2025-05-21T23:29:15.494" v="133" actId="1076"/>
          <ac:picMkLst>
            <pc:docMk/>
            <pc:sldMk cId="3471466221" sldId="261"/>
            <ac:picMk id="7" creationId="{31247068-D36C-B9B2-5AFF-5D929F2BA117}"/>
          </ac:picMkLst>
        </pc:picChg>
      </pc:sldChg>
      <pc:sldChg chg="new del">
        <pc:chgData name="Attila Papán" userId="757e882f-b026-4014-9501-2456acaec6e8" providerId="ADAL" clId="{7AD1B408-6935-4925-B869-556FC44D64C6}" dt="2025-05-21T23:36:20.274" v="134" actId="47"/>
        <pc:sldMkLst>
          <pc:docMk/>
          <pc:sldMk cId="116289906" sldId="262"/>
        </pc:sldMkLst>
      </pc:sldChg>
      <pc:sldChg chg="new del">
        <pc:chgData name="Attila Papán" userId="757e882f-b026-4014-9501-2456acaec6e8" providerId="ADAL" clId="{7AD1B408-6935-4925-B869-556FC44D64C6}" dt="2025-05-21T23:36:21.300" v="135" actId="47"/>
        <pc:sldMkLst>
          <pc:docMk/>
          <pc:sldMk cId="1395663729" sldId="263"/>
        </pc:sldMkLst>
      </pc:sldChg>
      <pc:sldChg chg="new del">
        <pc:chgData name="Attila Papán" userId="757e882f-b026-4014-9501-2456acaec6e8" providerId="ADAL" clId="{7AD1B408-6935-4925-B869-556FC44D64C6}" dt="2025-05-21T23:36:22.660" v="136" actId="47"/>
        <pc:sldMkLst>
          <pc:docMk/>
          <pc:sldMk cId="3458334549" sldId="264"/>
        </pc:sldMkLst>
      </pc:sldChg>
      <pc:sldChg chg="addSp delSp modSp new mod">
        <pc:chgData name="Attila Papán" userId="757e882f-b026-4014-9501-2456acaec6e8" providerId="ADAL" clId="{7AD1B408-6935-4925-B869-556FC44D64C6}" dt="2025-05-21T23:37:37.107" v="139"/>
        <pc:sldMkLst>
          <pc:docMk/>
          <pc:sldMk cId="961134768" sldId="265"/>
        </pc:sldMkLst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961134768" sldId="265"/>
            <ac:spMk id="2" creationId="{8FCBAF7D-5843-911F-A830-7BA61F8B8C4D}"/>
          </ac:spMkLst>
        </pc:spChg>
        <pc:spChg chg="add del mod">
          <ac:chgData name="Attila Papán" userId="757e882f-b026-4014-9501-2456acaec6e8" providerId="ADAL" clId="{7AD1B408-6935-4925-B869-556FC44D64C6}" dt="2025-05-21T23:37:37.107" v="139"/>
          <ac:spMkLst>
            <pc:docMk/>
            <pc:sldMk cId="961134768" sldId="265"/>
            <ac:spMk id="3" creationId="{E85D12B1-40C7-BC3E-9C0D-A50E24B96677}"/>
          </ac:spMkLst>
        </pc:spChg>
        <pc:graphicFrameChg chg="add mod">
          <ac:chgData name="Attila Papán" userId="757e882f-b026-4014-9501-2456acaec6e8" providerId="ADAL" clId="{7AD1B408-6935-4925-B869-556FC44D64C6}" dt="2025-05-21T23:19:42.267" v="51"/>
          <ac:graphicFrameMkLst>
            <pc:docMk/>
            <pc:sldMk cId="961134768" sldId="265"/>
            <ac:graphicFrameMk id="4" creationId="{298B5EB0-68B7-4DA8-6AD3-F619F2F49CC7}"/>
          </ac:graphicFrameMkLst>
        </pc:graphicFrameChg>
      </pc:sldChg>
      <pc:sldChg chg="modSp new mod">
        <pc:chgData name="Attila Papán" userId="757e882f-b026-4014-9501-2456acaec6e8" providerId="ADAL" clId="{7AD1B408-6935-4925-B869-556FC44D64C6}" dt="2025-05-21T23:37:16.034" v="138" actId="27636"/>
        <pc:sldMkLst>
          <pc:docMk/>
          <pc:sldMk cId="1205311788" sldId="266"/>
        </pc:sldMkLst>
        <pc:spChg chg="mod">
          <ac:chgData name="Attila Papán" userId="757e882f-b026-4014-9501-2456acaec6e8" providerId="ADAL" clId="{7AD1B408-6935-4925-B869-556FC44D64C6}" dt="2025-05-21T23:23:07.385" v="76" actId="1076"/>
          <ac:spMkLst>
            <pc:docMk/>
            <pc:sldMk cId="1205311788" sldId="266"/>
            <ac:spMk id="2" creationId="{8E5D5FBF-F776-519D-A843-49DCC5E45B18}"/>
          </ac:spMkLst>
        </pc:spChg>
        <pc:spChg chg="mod">
          <ac:chgData name="Attila Papán" userId="757e882f-b026-4014-9501-2456acaec6e8" providerId="ADAL" clId="{7AD1B408-6935-4925-B869-556FC44D64C6}" dt="2025-05-21T23:37:16.034" v="138" actId="27636"/>
          <ac:spMkLst>
            <pc:docMk/>
            <pc:sldMk cId="1205311788" sldId="266"/>
            <ac:spMk id="3" creationId="{DCBFFC84-270F-E0D5-2FCA-4E5A80BE8505}"/>
          </ac:spMkLst>
        </pc:spChg>
      </pc:sldChg>
      <pc:sldChg chg="addSp delSp modSp new mod">
        <pc:chgData name="Attila Papán" userId="757e882f-b026-4014-9501-2456acaec6e8" providerId="ADAL" clId="{7AD1B408-6935-4925-B869-556FC44D64C6}" dt="2025-05-21T23:37:52.267" v="141" actId="478"/>
        <pc:sldMkLst>
          <pc:docMk/>
          <pc:sldMk cId="2862258177" sldId="267"/>
        </pc:sldMkLst>
        <pc:spChg chg="del mod">
          <ac:chgData name="Attila Papán" userId="757e882f-b026-4014-9501-2456acaec6e8" providerId="ADAL" clId="{7AD1B408-6935-4925-B869-556FC44D64C6}" dt="2025-05-21T23:37:52.267" v="141" actId="478"/>
          <ac:spMkLst>
            <pc:docMk/>
            <pc:sldMk cId="2862258177" sldId="267"/>
            <ac:spMk id="2" creationId="{B13DD44E-5E48-4D0C-3992-B05E1C74DB75}"/>
          </ac:spMkLst>
        </pc:spChg>
        <pc:spChg chg="mod">
          <ac:chgData name="Attila Papán" userId="757e882f-b026-4014-9501-2456acaec6e8" providerId="ADAL" clId="{7AD1B408-6935-4925-B869-556FC44D64C6}" dt="2025-05-21T23:37:37.107" v="139"/>
          <ac:spMkLst>
            <pc:docMk/>
            <pc:sldMk cId="2862258177" sldId="267"/>
            <ac:spMk id="3" creationId="{EFAE41A6-46E5-4A2A-9023-05B82D05FEC1}"/>
          </ac:spMkLst>
        </pc:spChg>
        <pc:picChg chg="add mod">
          <ac:chgData name="Attila Papán" userId="757e882f-b026-4014-9501-2456acaec6e8" providerId="ADAL" clId="{7AD1B408-6935-4925-B869-556FC44D64C6}" dt="2025-05-21T23:26:35.751" v="106" actId="14100"/>
          <ac:picMkLst>
            <pc:docMk/>
            <pc:sldMk cId="2862258177" sldId="267"/>
            <ac:picMk id="5" creationId="{F601723A-41DB-BAA3-BFBA-D3A25D5362FB}"/>
          </ac:picMkLst>
        </pc:picChg>
        <pc:picChg chg="add mod">
          <ac:chgData name="Attila Papán" userId="757e882f-b026-4014-9501-2456acaec6e8" providerId="ADAL" clId="{7AD1B408-6935-4925-B869-556FC44D64C6}" dt="2025-05-21T23:26:25.944" v="103" actId="1076"/>
          <ac:picMkLst>
            <pc:docMk/>
            <pc:sldMk cId="2862258177" sldId="267"/>
            <ac:picMk id="7" creationId="{78155D32-72CC-F932-8B94-5080336342BA}"/>
          </ac:picMkLst>
        </pc:picChg>
        <pc:picChg chg="add mod">
          <ac:chgData name="Attila Papán" userId="757e882f-b026-4014-9501-2456acaec6e8" providerId="ADAL" clId="{7AD1B408-6935-4925-B869-556FC44D64C6}" dt="2025-05-21T23:26:29.248" v="104" actId="14100"/>
          <ac:picMkLst>
            <pc:docMk/>
            <pc:sldMk cId="2862258177" sldId="267"/>
            <ac:picMk id="9" creationId="{0CDDC2F2-90CE-7FB5-AC12-C5CF8BE3718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1869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258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131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956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6005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959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8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155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540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44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3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754633C-48B4-4069-BD3A-2664BBF74955}" type="datetimeFigureOut">
              <a:rPr lang="hu-HU" smtClean="0"/>
              <a:t>2025. 05. 21.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3982231-B1A9-4735-9151-6807ADB251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37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840D3B-AFF9-02DE-AA8F-C0256FC343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Sémantické</a:t>
            </a:r>
            <a:r>
              <a:rPr lang="hu-HU" dirty="0"/>
              <a:t> a </a:t>
            </a:r>
            <a:r>
              <a:rPr lang="hu-HU" dirty="0" err="1"/>
              <a:t>štrukturálne</a:t>
            </a:r>
            <a:r>
              <a:rPr lang="hu-HU" dirty="0"/>
              <a:t> </a:t>
            </a:r>
            <a:r>
              <a:rPr lang="hu-HU" dirty="0" err="1"/>
              <a:t>rozdelenie</a:t>
            </a:r>
            <a:r>
              <a:rPr lang="hu-HU" dirty="0"/>
              <a:t> </a:t>
            </a:r>
            <a:r>
              <a:rPr lang="hu-HU" dirty="0" err="1"/>
              <a:t>súdnych</a:t>
            </a:r>
            <a:r>
              <a:rPr lang="hu-HU" dirty="0"/>
              <a:t> </a:t>
            </a:r>
            <a:r>
              <a:rPr lang="hu-HU" dirty="0" err="1"/>
              <a:t>rozhodnutí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93271F0-2C52-FBE6-4205-44DC2315F9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/>
              <a:t>Riešiteľ</a:t>
            </a:r>
            <a:r>
              <a:rPr lang="hu-HU" dirty="0"/>
              <a:t>: </a:t>
            </a:r>
            <a:r>
              <a:rPr lang="hu-HU" dirty="0" err="1"/>
              <a:t>Bc</a:t>
            </a:r>
            <a:r>
              <a:rPr lang="hu-HU" dirty="0"/>
              <a:t>. Attila Papán</a:t>
            </a:r>
          </a:p>
          <a:p>
            <a:r>
              <a:rPr lang="hu-HU" dirty="0" err="1"/>
              <a:t>Vedúci</a:t>
            </a:r>
            <a:r>
              <a:rPr lang="hu-HU" dirty="0"/>
              <a:t>: RNDr. Peter Gurský, PhD.</a:t>
            </a:r>
          </a:p>
          <a:p>
            <a:r>
              <a:rPr lang="hu-HU" dirty="0"/>
              <a:t>Konzultant: RNDr. Zoltán Szoplák</a:t>
            </a:r>
          </a:p>
        </p:txBody>
      </p:sp>
    </p:spTree>
    <p:extLst>
      <p:ext uri="{BB962C8B-B14F-4D97-AF65-F5344CB8AC3E}">
        <p14:creationId xmlns:p14="http://schemas.microsoft.com/office/powerpoint/2010/main" val="157534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CBAF7D-5843-911F-A830-7BA61F8B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Ciele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85D12B1-40C7-BC3E-9C0D-A50E24B96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1. </a:t>
            </a:r>
            <a:r>
              <a:rPr lang="hu-HU" dirty="0" err="1"/>
              <a:t>Oboznámiť</a:t>
            </a:r>
            <a:r>
              <a:rPr lang="hu-HU" dirty="0"/>
              <a:t> </a:t>
            </a:r>
            <a:r>
              <a:rPr lang="hu-HU" dirty="0" err="1"/>
              <a:t>sa</a:t>
            </a:r>
            <a:r>
              <a:rPr lang="hu-HU" dirty="0"/>
              <a:t> </a:t>
            </a:r>
            <a:r>
              <a:rPr lang="hu-HU" dirty="0" err="1"/>
              <a:t>so</a:t>
            </a:r>
            <a:r>
              <a:rPr lang="hu-HU" dirty="0"/>
              <a:t> </a:t>
            </a:r>
            <a:r>
              <a:rPr lang="hu-HU" dirty="0" err="1"/>
              <a:t>štruktúrou</a:t>
            </a:r>
            <a:r>
              <a:rPr lang="hu-HU" dirty="0"/>
              <a:t> </a:t>
            </a:r>
            <a:r>
              <a:rPr lang="hu-HU" dirty="0" err="1"/>
              <a:t>Slovenských</a:t>
            </a:r>
            <a:r>
              <a:rPr lang="hu-HU" dirty="0"/>
              <a:t> </a:t>
            </a:r>
            <a:r>
              <a:rPr lang="hu-HU" dirty="0" err="1"/>
              <a:t>súdnych</a:t>
            </a:r>
            <a:r>
              <a:rPr lang="hu-HU" dirty="0"/>
              <a:t> </a:t>
            </a:r>
            <a:r>
              <a:rPr lang="hu-HU" dirty="0" err="1"/>
              <a:t>rozhodnutí</a:t>
            </a:r>
            <a:r>
              <a:rPr lang="hu-HU" dirty="0"/>
              <a:t> a </a:t>
            </a:r>
            <a:r>
              <a:rPr lang="hu-HU" dirty="0" err="1"/>
              <a:t>metódami</a:t>
            </a:r>
            <a:r>
              <a:rPr lang="hu-HU" dirty="0"/>
              <a:t> </a:t>
            </a:r>
            <a:r>
              <a:rPr lang="hu-HU" dirty="0" err="1"/>
              <a:t>sémantickej</a:t>
            </a:r>
            <a:r>
              <a:rPr lang="hu-HU" dirty="0"/>
              <a:t> </a:t>
            </a:r>
            <a:r>
              <a:rPr lang="hu-HU" dirty="0" err="1"/>
              <a:t>segmentácie</a:t>
            </a:r>
            <a:r>
              <a:rPr lang="hu-HU" dirty="0"/>
              <a:t>.</a:t>
            </a:r>
          </a:p>
          <a:p>
            <a:pPr marL="0" indent="0">
              <a:buNone/>
            </a:pPr>
            <a:r>
              <a:rPr lang="hu-HU" dirty="0"/>
              <a:t>2. </a:t>
            </a:r>
            <a:r>
              <a:rPr lang="hu-HU" dirty="0" err="1"/>
              <a:t>Navrhnúť</a:t>
            </a:r>
            <a:r>
              <a:rPr lang="hu-HU" dirty="0"/>
              <a:t> a </a:t>
            </a:r>
            <a:r>
              <a:rPr lang="hu-HU" dirty="0" err="1"/>
              <a:t>implementovať</a:t>
            </a:r>
            <a:r>
              <a:rPr lang="hu-HU" dirty="0"/>
              <a:t> </a:t>
            </a:r>
            <a:r>
              <a:rPr lang="hu-HU" dirty="0" err="1"/>
              <a:t>metódu</a:t>
            </a:r>
            <a:r>
              <a:rPr lang="hu-HU" dirty="0"/>
              <a:t> na </a:t>
            </a:r>
            <a:r>
              <a:rPr lang="hu-HU" dirty="0" err="1"/>
              <a:t>automatizáciu</a:t>
            </a:r>
            <a:r>
              <a:rPr lang="hu-HU" dirty="0"/>
              <a:t> </a:t>
            </a:r>
            <a:r>
              <a:rPr lang="hu-HU" dirty="0" err="1"/>
              <a:t>členenia</a:t>
            </a:r>
            <a:r>
              <a:rPr lang="hu-HU" dirty="0"/>
              <a:t> </a:t>
            </a:r>
            <a:r>
              <a:rPr lang="hu-HU" dirty="0" err="1"/>
              <a:t>textu</a:t>
            </a:r>
            <a:r>
              <a:rPr lang="hu-HU" dirty="0"/>
              <a:t> </a:t>
            </a:r>
            <a:r>
              <a:rPr lang="hu-HU" dirty="0" err="1"/>
              <a:t>rozhodnutia</a:t>
            </a:r>
            <a:r>
              <a:rPr lang="hu-HU" dirty="0"/>
              <a:t> na </a:t>
            </a:r>
            <a:r>
              <a:rPr lang="hu-HU" dirty="0" err="1"/>
              <a:t>jednotlivé</a:t>
            </a:r>
            <a:r>
              <a:rPr lang="hu-HU" dirty="0"/>
              <a:t> </a:t>
            </a:r>
            <a:r>
              <a:rPr lang="hu-HU" dirty="0" err="1"/>
              <a:t>časti</a:t>
            </a:r>
            <a:r>
              <a:rPr lang="hu-HU" dirty="0"/>
              <a:t> </a:t>
            </a:r>
            <a:r>
              <a:rPr lang="hu-HU" dirty="0" err="1"/>
              <a:t>podľa</a:t>
            </a:r>
            <a:r>
              <a:rPr lang="hu-HU" dirty="0"/>
              <a:t> </a:t>
            </a:r>
            <a:r>
              <a:rPr lang="hu-HU" dirty="0" err="1"/>
              <a:t>obsahu</a:t>
            </a:r>
            <a:r>
              <a:rPr lang="hu-HU" dirty="0"/>
              <a:t>.</a:t>
            </a:r>
          </a:p>
          <a:p>
            <a:pPr marL="0" indent="0">
              <a:buNone/>
            </a:pPr>
            <a:r>
              <a:rPr lang="hu-HU" dirty="0"/>
              <a:t>3. </a:t>
            </a:r>
            <a:r>
              <a:rPr lang="hu-HU" dirty="0" err="1"/>
              <a:t>Vyhodnotiť</a:t>
            </a:r>
            <a:r>
              <a:rPr lang="hu-HU" dirty="0"/>
              <a:t> </a:t>
            </a:r>
            <a:r>
              <a:rPr lang="hu-HU" dirty="0" err="1"/>
              <a:t>úspešnosť</a:t>
            </a:r>
            <a:r>
              <a:rPr lang="hu-HU" dirty="0"/>
              <a:t> </a:t>
            </a:r>
            <a:r>
              <a:rPr lang="hu-HU" dirty="0" err="1"/>
              <a:t>implementovaného</a:t>
            </a:r>
            <a:r>
              <a:rPr lang="hu-HU" dirty="0"/>
              <a:t> </a:t>
            </a:r>
            <a:r>
              <a:rPr lang="hu-HU" dirty="0" err="1"/>
              <a:t>prístupu</a:t>
            </a:r>
            <a:r>
              <a:rPr lang="hu-HU" dirty="0"/>
              <a:t> s </a:t>
            </a:r>
            <a:r>
              <a:rPr lang="hu-HU" dirty="0" err="1"/>
              <a:t>anotovanou</a:t>
            </a:r>
            <a:r>
              <a:rPr lang="hu-HU" dirty="0"/>
              <a:t> </a:t>
            </a:r>
            <a:r>
              <a:rPr lang="hu-HU" dirty="0" err="1"/>
              <a:t>sadou</a:t>
            </a:r>
            <a:r>
              <a:rPr lang="hu-HU" dirty="0"/>
              <a:t> </a:t>
            </a:r>
            <a:r>
              <a:rPr lang="hu-HU" dirty="0" err="1"/>
              <a:t>od</a:t>
            </a:r>
            <a:r>
              <a:rPr lang="hu-HU" dirty="0"/>
              <a:t> </a:t>
            </a:r>
            <a:r>
              <a:rPr lang="hu-HU" dirty="0" err="1"/>
              <a:t>právnych</a:t>
            </a:r>
            <a:r>
              <a:rPr lang="hu-HU" dirty="0"/>
              <a:t> </a:t>
            </a:r>
            <a:r>
              <a:rPr lang="hu-HU" dirty="0" err="1"/>
              <a:t>expertov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13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5D5FBF-F776-519D-A843-49DCC5E45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Structural Text Segmentation of Legal Documents</a:t>
            </a:r>
            <a:r>
              <a:rPr lang="hu-HU" dirty="0"/>
              <a:t> (</a:t>
            </a:r>
            <a:r>
              <a:rPr lang="es-ES" dirty="0"/>
              <a:t>Dennis Aumiller, Satya Almasian, Sebastian Lackner, Michael Gertz, 202</a:t>
            </a:r>
            <a:r>
              <a:rPr lang="hu-HU" dirty="0"/>
              <a:t>1)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BFFC84-270F-E0D5-2FCA-4E5A80BE8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(𝑖) We present the task of structural text segmentation on coarser cohesive text units (paragraphs/sections). </a:t>
            </a:r>
          </a:p>
          <a:p>
            <a:pPr lvl="0"/>
            <a:r>
              <a:rPr lang="en-US" dirty="0"/>
              <a:t>(𝑖𝑖) We investigate the performance of transformer-based models for topical change detection.</a:t>
            </a:r>
          </a:p>
          <a:p>
            <a:pPr lvl="0"/>
            <a:r>
              <a:rPr lang="en-US" dirty="0"/>
              <a:t>(𝑖𝑖𝑖) frame the task as a collection of independent binary predictions, reducing overhead for hierarchical training and simplified training sample generation. </a:t>
            </a:r>
          </a:p>
          <a:p>
            <a:pPr lvl="0"/>
            <a:r>
              <a:rPr lang="en-US" dirty="0"/>
              <a:t>(𝑖𝑣) We present a new dataset consisting of online Terms-of-Service documents partitioned into hierarchical sections, and make the data available for future research. </a:t>
            </a:r>
          </a:p>
          <a:p>
            <a:pPr lvl="0"/>
            <a:r>
              <a:rPr lang="en-US" dirty="0"/>
              <a:t>(𝑣) We evaluate our model against classical baselines for text segmentation </a:t>
            </a:r>
          </a:p>
          <a:p>
            <a:pPr lvl="0"/>
            <a:r>
              <a:rPr lang="en-US" dirty="0"/>
              <a:t>(𝑣𝑖) show the effectiveness of our generated embeddings for structural segmentations to obtain superior performance to other text segmentation techniques.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531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AE41A6-46E5-4A2A-9023-05B82D05F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601723A-41DB-BAA3-BFBA-D3A25D536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925" y="2873093"/>
            <a:ext cx="5022075" cy="3984907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78155D32-72CC-F932-8B94-508033634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279" y="0"/>
            <a:ext cx="6341441" cy="2873093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0CDDC2F2-90CE-7FB5-AC12-C5CF8BE371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435" y="2873094"/>
            <a:ext cx="4934713" cy="398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67814D-E4A1-3251-6283-000E9C2CA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5F8317-205A-2167-5B21-3D9AD060B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id="{3FD83D88-7280-B966-9BDB-897F4F78C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764" y="2955974"/>
            <a:ext cx="5580471" cy="3902026"/>
          </a:xfrm>
          <a:prstGeom prst="rect">
            <a:avLst/>
          </a:prstGeom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id="{122E5563-C3BD-9582-6FCF-5D116110F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295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6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3E0CC5B-1DC2-CAD5-8FBD-55F74A96C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1DBE834-92A2-2337-E73F-CC8DCF87B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2550"/>
            <a:ext cx="7491176" cy="550545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0EDF5AEB-D3BE-B445-2C64-AC21E5A69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8574" y="1352551"/>
            <a:ext cx="4083427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1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51BB51D-F0B2-115F-BCBF-5DC73EAAE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93501352-70A9-460A-F189-3060E66E1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347"/>
            <a:ext cx="12192000" cy="485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47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E5E3EF-2433-9775-993F-844F6A9F4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7CBD732-43BA-234F-A546-5460078FA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692" y="0"/>
            <a:ext cx="6492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9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3BB181-39A2-7A0A-DD25-C081BBE1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95E28C-9232-5230-27D3-1BF2173B5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31247068-D36C-B9B2-5AFF-5D929F2BA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085"/>
            <a:ext cx="12192000" cy="605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66221"/>
      </p:ext>
    </p:extLst>
  </p:cSld>
  <p:clrMapOvr>
    <a:masterClrMapping/>
  </p:clrMapOvr>
</p:sld>
</file>

<file path=ppt/theme/theme1.xml><?xml version="1.0" encoding="utf-8"?>
<a:theme xmlns:a="http://schemas.openxmlformats.org/drawingml/2006/main" name="Csomag">
  <a:themeElements>
    <a:clrScheme name="Csomag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somag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soma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Csomag</Template>
  <TotalTime>317</TotalTime>
  <Words>218</Words>
  <Application>Microsoft Office PowerPoint</Application>
  <PresentationFormat>Szélesvásznú</PresentationFormat>
  <Paragraphs>15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Csomag</vt:lpstr>
      <vt:lpstr>Sémantické a štrukturálne rozdelenie súdnych rozhodnutí</vt:lpstr>
      <vt:lpstr>Ciele</vt:lpstr>
      <vt:lpstr>Structural Text Segmentation of Legal Documents (Dennis Aumiller, Satya Almasian, Sebastian Lackner, Michael Gertz, 2021)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Attila Papán</dc:creator>
  <cp:lastModifiedBy>Attila Papán</cp:lastModifiedBy>
  <cp:revision>1</cp:revision>
  <dcterms:created xsi:type="dcterms:W3CDTF">2025-05-21T18:20:41Z</dcterms:created>
  <dcterms:modified xsi:type="dcterms:W3CDTF">2025-05-21T23:38:12Z</dcterms:modified>
</cp:coreProperties>
</file>